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63" r:id="rId2"/>
  </p:sldMasterIdLst>
  <p:notesMasterIdLst>
    <p:notesMasterId r:id="rId24"/>
  </p:notesMasterIdLst>
  <p:sldIdLst>
    <p:sldId id="840" r:id="rId3"/>
    <p:sldId id="841" r:id="rId4"/>
    <p:sldId id="867" r:id="rId5"/>
    <p:sldId id="856" r:id="rId6"/>
    <p:sldId id="857" r:id="rId7"/>
    <p:sldId id="847" r:id="rId8"/>
    <p:sldId id="852" r:id="rId9"/>
    <p:sldId id="853" r:id="rId10"/>
    <p:sldId id="859" r:id="rId11"/>
    <p:sldId id="864" r:id="rId12"/>
    <p:sldId id="866" r:id="rId13"/>
    <p:sldId id="861" r:id="rId14"/>
    <p:sldId id="868" r:id="rId15"/>
    <p:sldId id="862" r:id="rId16"/>
    <p:sldId id="854" r:id="rId17"/>
    <p:sldId id="842" r:id="rId18"/>
    <p:sldId id="850" r:id="rId19"/>
    <p:sldId id="855" r:id="rId20"/>
    <p:sldId id="858" r:id="rId21"/>
    <p:sldId id="869" r:id="rId22"/>
    <p:sldId id="851" r:id="rId23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0000"/>
    <a:srgbClr val="CC00CC"/>
    <a:srgbClr val="FF9999"/>
    <a:srgbClr val="FF6600"/>
    <a:srgbClr val="FFCC66"/>
    <a:srgbClr val="66CCFF"/>
    <a:srgbClr val="99CCFF"/>
    <a:srgbClr val="33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7279" autoAdjust="0"/>
  </p:normalViewPr>
  <p:slideViewPr>
    <p:cSldViewPr>
      <p:cViewPr varScale="1">
        <p:scale>
          <a:sx n="88" d="100"/>
          <a:sy n="88" d="100"/>
        </p:scale>
        <p:origin x="-128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7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9A443B-5F0B-4976-A14C-0AFACEC19688}" type="datetimeFigureOut">
              <a:rPr lang="ru-RU"/>
              <a:pPr>
                <a:defRPr/>
              </a:pPr>
              <a:t>22.09.2022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4" y="4723448"/>
            <a:ext cx="545211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335" y="9445169"/>
            <a:ext cx="2953226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C6180C-A959-4B0B-BD78-40DFDD541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54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DD819-F3EC-45F1-BC28-1356FAF554CA}" type="datetimeFigureOut">
              <a:rPr lang="en-US" smtClean="0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97549E9-D6E3-4E32-B88E-326D055F8E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43"/>
          <p:cNvGrpSpPr>
            <a:grpSpLocks/>
          </p:cNvGrpSpPr>
          <p:nvPr userDrawn="1"/>
        </p:nvGrpSpPr>
        <p:grpSpPr bwMode="auto">
          <a:xfrm>
            <a:off x="0" y="2268538"/>
            <a:ext cx="4191000" cy="4589462"/>
            <a:chOff x="-1" y="1600199"/>
            <a:chExt cx="4501019" cy="5257801"/>
          </a:xfrm>
        </p:grpSpPr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640" cy="25152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Book Antiqua"/>
                <a:cs typeface="Arial" pitchFamily="34" charset="0"/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-1" y="3580740"/>
              <a:ext cx="1600931" cy="327726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Book Antiqua"/>
                <a:cs typeface="Arial" pitchFamily="34" charset="0"/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-1" y="2438610"/>
              <a:ext cx="2894974" cy="2153316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Book Antiqua"/>
                <a:cs typeface="Arial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1224140" y="3886278"/>
              <a:ext cx="3276878" cy="2971722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Book Antiqua"/>
                <a:cs typeface="Arial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876334" y="3993581"/>
              <a:ext cx="1720276" cy="2864419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Book Antiqua"/>
                <a:cs typeface="Arial" pitchFamily="34" charset="0"/>
              </a:endParaRPr>
            </a:p>
          </p:txBody>
        </p:sp>
      </p:grpSp>
      <p:sp>
        <p:nvSpPr>
          <p:cNvPr id="18" name="Freeform 46"/>
          <p:cNvSpPr>
            <a:spLocks/>
          </p:cNvSpPr>
          <p:nvPr userDrawn="1"/>
        </p:nvSpPr>
        <p:spPr bwMode="auto">
          <a:xfrm>
            <a:off x="7543800" y="0"/>
            <a:ext cx="1600200" cy="2209800"/>
          </a:xfrm>
          <a:custGeom>
            <a:avLst/>
            <a:gdLst>
              <a:gd name="T0" fmla="*/ 0 w 1432"/>
              <a:gd name="T1" fmla="*/ 0 h 3492"/>
              <a:gd name="T2" fmla="*/ 2147483647 w 1432"/>
              <a:gd name="T3" fmla="*/ 0 h 3492"/>
              <a:gd name="T4" fmla="*/ 2147483647 w 1432"/>
              <a:gd name="T5" fmla="*/ 2147483647 h 3492"/>
              <a:gd name="T6" fmla="*/ 2147483647 w 1432"/>
              <a:gd name="T7" fmla="*/ 2147483647 h 3492"/>
              <a:gd name="T8" fmla="*/ 2147483647 w 1432"/>
              <a:gd name="T9" fmla="*/ 2147483647 h 3492"/>
              <a:gd name="T10" fmla="*/ 2147483647 w 1432"/>
              <a:gd name="T11" fmla="*/ 2147483647 h 3492"/>
              <a:gd name="T12" fmla="*/ 2147483647 w 1432"/>
              <a:gd name="T13" fmla="*/ 2147483647 h 3492"/>
              <a:gd name="T14" fmla="*/ 2147483647 w 1432"/>
              <a:gd name="T15" fmla="*/ 2147483647 h 3492"/>
              <a:gd name="T16" fmla="*/ 2147483647 w 1432"/>
              <a:gd name="T17" fmla="*/ 2147483647 h 3492"/>
              <a:gd name="T18" fmla="*/ 2147483647 w 1432"/>
              <a:gd name="T19" fmla="*/ 2147483647 h 3492"/>
              <a:gd name="T20" fmla="*/ 2147483647 w 1432"/>
              <a:gd name="T21" fmla="*/ 2147483647 h 3492"/>
              <a:gd name="T22" fmla="*/ 2147483647 w 1432"/>
              <a:gd name="T23" fmla="*/ 2147483647 h 3492"/>
              <a:gd name="T24" fmla="*/ 2147483647 w 1432"/>
              <a:gd name="T25" fmla="*/ 2147483647 h 3492"/>
              <a:gd name="T26" fmla="*/ 2147483647 w 1432"/>
              <a:gd name="T27" fmla="*/ 2147483647 h 3492"/>
              <a:gd name="T28" fmla="*/ 2147483647 w 1432"/>
              <a:gd name="T29" fmla="*/ 2147483647 h 3492"/>
              <a:gd name="T30" fmla="*/ 2147483647 w 1432"/>
              <a:gd name="T31" fmla="*/ 2147483647 h 3492"/>
              <a:gd name="T32" fmla="*/ 2147483647 w 1432"/>
              <a:gd name="T33" fmla="*/ 2147483647 h 3492"/>
              <a:gd name="T34" fmla="*/ 2147483647 w 1432"/>
              <a:gd name="T35" fmla="*/ 2147483647 h 3492"/>
              <a:gd name="T36" fmla="*/ 2147483647 w 1432"/>
              <a:gd name="T37" fmla="*/ 2147483647 h 3492"/>
              <a:gd name="T38" fmla="*/ 2147483647 w 1432"/>
              <a:gd name="T39" fmla="*/ 2147483647 h 3492"/>
              <a:gd name="T40" fmla="*/ 2147483647 w 1432"/>
              <a:gd name="T41" fmla="*/ 2147483647 h 3492"/>
              <a:gd name="T42" fmla="*/ 2147483647 w 1432"/>
              <a:gd name="T43" fmla="*/ 2147483647 h 3492"/>
              <a:gd name="T44" fmla="*/ 2147483647 w 1432"/>
              <a:gd name="T45" fmla="*/ 2147483647 h 3492"/>
              <a:gd name="T46" fmla="*/ 2147483647 w 1432"/>
              <a:gd name="T47" fmla="*/ 2147483647 h 3492"/>
              <a:gd name="T48" fmla="*/ 2147483647 w 1432"/>
              <a:gd name="T49" fmla="*/ 2147483647 h 3492"/>
              <a:gd name="T50" fmla="*/ 2147483647 w 1432"/>
              <a:gd name="T51" fmla="*/ 2147483647 h 3492"/>
              <a:gd name="T52" fmla="*/ 2147483647 w 1432"/>
              <a:gd name="T53" fmla="*/ 2147483647 h 3492"/>
              <a:gd name="T54" fmla="*/ 2147483647 w 1432"/>
              <a:gd name="T55" fmla="*/ 2147483647 h 3492"/>
              <a:gd name="T56" fmla="*/ 2147483647 w 1432"/>
              <a:gd name="T57" fmla="*/ 2147483647 h 3492"/>
              <a:gd name="T58" fmla="*/ 2147483647 w 1432"/>
              <a:gd name="T59" fmla="*/ 2147483647 h 3492"/>
              <a:gd name="T60" fmla="*/ 2147483647 w 1432"/>
              <a:gd name="T61" fmla="*/ 2147483647 h 3492"/>
              <a:gd name="T62" fmla="*/ 2147483647 w 1432"/>
              <a:gd name="T63" fmla="*/ 2147483647 h 3492"/>
              <a:gd name="T64" fmla="*/ 2147483647 w 1432"/>
              <a:gd name="T65" fmla="*/ 2147483647 h 3492"/>
              <a:gd name="T66" fmla="*/ 2147483647 w 1432"/>
              <a:gd name="T67" fmla="*/ 2147483647 h 3492"/>
              <a:gd name="T68" fmla="*/ 0 w 1432"/>
              <a:gd name="T69" fmla="*/ 0 h 349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Book Antiqu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07CE4E-A516-4CE6-B29A-16DB87C44460}" type="datetimeFigureOut">
              <a:rPr lang="en-US" smtClean="0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98138-4BE9-42FB-ADDC-B0940F3D2F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BE977D-B208-4DDD-A1E9-354078752EAF}" type="datetimeFigureOut">
              <a:rPr lang="en-US" smtClean="0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8EAA9-4FCC-42F2-B729-7970899345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FB178-D844-43AC-8377-ECE23AFBCEED}" type="datetimeFigureOut">
              <a:rPr lang="en-US" smtClean="0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A7678BA9-FDBD-4E0D-A8BB-ADE821637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23954-0DB7-4DAB-9CAF-24FC52D22D1F}" type="datetimeFigureOut">
              <a:rPr lang="en-US" smtClean="0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333DF-73AE-47D6-88DD-FB1669DA15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02FD0-DC2A-44C5-846E-0B1BF29EBFD6}" type="datetimeFigureOut">
              <a:rPr lang="en-US" smtClean="0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59F53-1AE4-4334-BECA-A6C9FAEAC3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0E74A-67F3-4D41-89C8-0A3ACB35B726}" type="datetimeFigureOut">
              <a:rPr lang="en-US" smtClean="0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AA6EC1A-7081-4194-A215-E4CC462C8A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C3E75-1C67-4309-AB1F-AF271ACA0B03}" type="datetimeFigureOut">
              <a:rPr lang="en-US" smtClean="0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6EFDB-A0A0-4AFA-A72D-F16909B245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0AC562-DF64-4F08-9508-CCDAF87154C1}" type="datetimeFigureOut">
              <a:rPr lang="en-US" smtClean="0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39527-9EA0-493D-ACBB-F982DC4B10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11D234-567A-47B7-B1E4-39FCE96C1AB5}" type="datetimeFigureOut">
              <a:rPr lang="en-US" smtClean="0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677DB-8171-4ECF-A8C0-CBC81C9DEA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7B074A-761D-402D-AA7D-1AE06E1A0933}" type="datetimeFigureOut">
              <a:rPr lang="en-US" smtClean="0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38B73-974A-4C9B-BC33-040384DB1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8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886DD96-8643-40B4-A10F-D97F1183FF98}" type="datetimeFigureOut">
              <a:rPr lang="en-US" smtClean="0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5ECD555-ACC6-4011-9DF7-1CB4F42E4A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– детский сад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Лёвушка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3214686"/>
            <a:ext cx="8553480" cy="3109914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sz="4800" b="1" dirty="0" smtClean="0">
              <a:solidFill>
                <a:srgbClr val="FF0000"/>
              </a:solidFill>
              <a:latin typeface="a_AlgeriusBlw" pitchFamily="82" charset="-52"/>
            </a:endParaRPr>
          </a:p>
          <a:p>
            <a:pPr algn="ctr"/>
            <a:r>
              <a:rPr lang="ru-RU" sz="14400" b="1" dirty="0" smtClean="0">
                <a:solidFill>
                  <a:srgbClr val="FF0000"/>
                </a:solidFill>
                <a:latin typeface="a_AlgeriusBlw" pitchFamily="82" charset="-52"/>
              </a:rPr>
              <a:t>Методическое  </a:t>
            </a:r>
            <a:r>
              <a:rPr lang="ru-RU" sz="14400" b="1" dirty="0" err="1" smtClean="0">
                <a:solidFill>
                  <a:srgbClr val="FF0000"/>
                </a:solidFill>
                <a:latin typeface="a_AlgeriusBlw" pitchFamily="82" charset="-52"/>
              </a:rPr>
              <a:t>объдинение</a:t>
            </a:r>
            <a:r>
              <a:rPr lang="ru-RU" sz="14400" b="1" dirty="0" smtClean="0">
                <a:solidFill>
                  <a:srgbClr val="FF0000"/>
                </a:solidFill>
                <a:latin typeface="a_AlgeriusBlw" pitchFamily="82" charset="-52"/>
              </a:rPr>
              <a:t>  музыкальных руководителей  </a:t>
            </a:r>
          </a:p>
          <a:p>
            <a:pPr algn="ctr"/>
            <a:r>
              <a:rPr lang="ru-RU" sz="11100" b="1" dirty="0" smtClean="0">
                <a:solidFill>
                  <a:srgbClr val="FF0000"/>
                </a:solidFill>
                <a:latin typeface="a_AlgeriusBlw" pitchFamily="82" charset="-52"/>
              </a:rPr>
              <a:t> </a:t>
            </a:r>
            <a:r>
              <a:rPr lang="ru-RU" sz="14400" b="1" dirty="0" smtClean="0">
                <a:solidFill>
                  <a:srgbClr val="FF0000"/>
                </a:solidFill>
                <a:latin typeface="a_AlgeriusBlw" pitchFamily="82" charset="-52"/>
              </a:rPr>
              <a:t>В ДЕТСКОМ САДУ</a:t>
            </a:r>
          </a:p>
          <a:p>
            <a:pPr algn="ctr">
              <a:buNone/>
            </a:pPr>
            <a:r>
              <a:rPr lang="ru-RU" sz="14400" b="1" dirty="0" smtClean="0">
                <a:solidFill>
                  <a:srgbClr val="FF0000"/>
                </a:solidFill>
                <a:latin typeface="a_AlgeriusBlw" pitchFamily="82" charset="-52"/>
              </a:rPr>
              <a:t>«ЛЁВУШКА»  </a:t>
            </a:r>
          </a:p>
          <a:p>
            <a:pPr algn="ctr"/>
            <a:endParaRPr lang="ru-RU" sz="4800" b="1" dirty="0" smtClean="0">
              <a:solidFill>
                <a:srgbClr val="FF0000"/>
              </a:solidFill>
              <a:latin typeface="a_AlgeriusBlw" pitchFamily="82" charset="-52"/>
            </a:endParaRPr>
          </a:p>
          <a:p>
            <a:pPr algn="ctr">
              <a:buNone/>
            </a:pP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Наукоград</a:t>
            </a:r>
            <a:endParaRPr lang="ru-RU" sz="8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Кольцово  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8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Логотип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285860"/>
            <a:ext cx="2454395" cy="195301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996443" cy="5328592"/>
          </a:xfrm>
        </p:spPr>
      </p:pic>
      <p:pic>
        <p:nvPicPr>
          <p:cNvPr id="5" name="Picture 2" descr="C:\Users\user\Downloads\WhatsApp Image 2022-09-22 at 09.59.3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9" y="123491"/>
            <a:ext cx="41584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66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ownloads\WhatsApp Image 2022-09-22 at 09.59.3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5"/>
          <a:stretch/>
        </p:blipFill>
        <p:spPr bwMode="auto">
          <a:xfrm>
            <a:off x="-25967" y="973694"/>
            <a:ext cx="91168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0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696744" cy="6696744"/>
          </a:xfrm>
        </p:spPr>
      </p:pic>
    </p:spTree>
    <p:extLst>
      <p:ext uri="{BB962C8B-B14F-4D97-AF65-F5344CB8AC3E}">
        <p14:creationId xmlns:p14="http://schemas.microsoft.com/office/powerpoint/2010/main" val="274261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wnloads\WhatsApp Image 2022-09-22 at 10.09.4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855"/>
          <a:stretch/>
        </p:blipFill>
        <p:spPr bwMode="auto">
          <a:xfrm>
            <a:off x="107504" y="764704"/>
            <a:ext cx="890588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48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176464" cy="556861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299942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4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788070" cy="54726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99" y="1484784"/>
            <a:ext cx="3965553" cy="5281314"/>
          </a:xfrm>
        </p:spPr>
      </p:pic>
    </p:spTree>
    <p:extLst>
      <p:ext uri="{BB962C8B-B14F-4D97-AF65-F5344CB8AC3E}">
        <p14:creationId xmlns:p14="http://schemas.microsoft.com/office/powerpoint/2010/main" val="179978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60648"/>
            <a:ext cx="5165012" cy="6336704"/>
          </a:xfrm>
        </p:spPr>
      </p:pic>
    </p:spTree>
    <p:extLst>
      <p:ext uri="{BB962C8B-B14F-4D97-AF65-F5344CB8AC3E}">
        <p14:creationId xmlns:p14="http://schemas.microsoft.com/office/powerpoint/2010/main" val="283026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32656"/>
            <a:ext cx="8957997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8640960" cy="6488193"/>
          </a:xfrm>
        </p:spPr>
      </p:pic>
    </p:spTree>
    <p:extLst>
      <p:ext uri="{BB962C8B-B14F-4D97-AF65-F5344CB8AC3E}">
        <p14:creationId xmlns:p14="http://schemas.microsoft.com/office/powerpoint/2010/main" val="1576021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етод. объединение\WhatsApp Image 2022-09-22 at 08.36.17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352928" cy="669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24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/>
          <a:lstStyle/>
          <a:p>
            <a:endParaRPr lang="ru-RU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rgbClr val="002060"/>
                </a:solidFill>
              </a:rPr>
              <a:t>  </a:t>
            </a:r>
            <a:r>
              <a:rPr lang="ru-RU" sz="3600" b="1" dirty="0" smtClean="0">
                <a:solidFill>
                  <a:srgbClr val="002060"/>
                </a:solidFill>
              </a:rPr>
              <a:t>Вокально-хоровая  </a:t>
            </a:r>
            <a:r>
              <a:rPr lang="ru-RU" sz="3600" b="1" dirty="0">
                <a:solidFill>
                  <a:srgbClr val="002060"/>
                </a:solidFill>
              </a:rPr>
              <a:t>и театрализованная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      деятельность </a:t>
            </a:r>
            <a:r>
              <a:rPr lang="ru-RU" sz="3600" b="1" dirty="0">
                <a:solidFill>
                  <a:srgbClr val="002060"/>
                </a:solidFill>
              </a:rPr>
              <a:t>в жизни </a:t>
            </a:r>
            <a:r>
              <a:rPr lang="ru-RU" sz="3600" b="1" dirty="0" smtClean="0">
                <a:solidFill>
                  <a:srgbClr val="002060"/>
                </a:solidFill>
              </a:rPr>
              <a:t>дошкольника</a:t>
            </a:r>
            <a:endParaRPr lang="ru-RU" sz="3600" b="1" u="sng" dirty="0">
              <a:solidFill>
                <a:srgbClr val="002060"/>
              </a:solidFill>
            </a:endParaRPr>
          </a:p>
          <a:p>
            <a:endParaRPr lang="ru-RU" b="1" u="sng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FF0000"/>
                </a:solidFill>
              </a:rPr>
              <a:t>Цель</a:t>
            </a:r>
            <a:r>
              <a:rPr lang="ru-RU" b="1" u="sng" dirty="0">
                <a:solidFill>
                  <a:srgbClr val="FF0000"/>
                </a:solidFill>
              </a:rPr>
              <a:t>:</a:t>
            </a:r>
            <a:r>
              <a:rPr lang="ru-RU" b="1" dirty="0">
                <a:solidFill>
                  <a:srgbClr val="FF0000"/>
                </a:solidFill>
              </a:rPr>
              <a:t> Развитие речи и  вокально-хоровых навыков дошкольников  через музыкально-театрализованную и проектную деятельность.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6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WhatsApp Image 2022-09-22 at 10.19.14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8311"/>
            <a:ext cx="662473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0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68"/>
            <a:ext cx="9144000" cy="6912768"/>
          </a:xfrm>
        </p:spPr>
      </p:pic>
    </p:spTree>
    <p:extLst>
      <p:ext uri="{BB962C8B-B14F-4D97-AF65-F5344CB8AC3E}">
        <p14:creationId xmlns:p14="http://schemas.microsoft.com/office/powerpoint/2010/main" val="226156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ownloads\WhatsApp Image 2022-09-22 at 10.13.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9087"/>
            <a:ext cx="6489070" cy="648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0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3540"/>
            <a:ext cx="8064896" cy="6653540"/>
          </a:xfrm>
        </p:spPr>
      </p:pic>
    </p:spTree>
    <p:extLst>
      <p:ext uri="{BB962C8B-B14F-4D97-AF65-F5344CB8AC3E}">
        <p14:creationId xmlns:p14="http://schemas.microsoft.com/office/powerpoint/2010/main" val="86607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036496" cy="5472101"/>
          </a:xfrm>
        </p:spPr>
      </p:pic>
    </p:spTree>
    <p:extLst>
      <p:ext uri="{BB962C8B-B14F-4D97-AF65-F5344CB8AC3E}">
        <p14:creationId xmlns:p14="http://schemas.microsoft.com/office/powerpoint/2010/main" val="294654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813417" cy="4724400"/>
          </a:xfr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032448" cy="537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09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7826078" cy="6336704"/>
          </a:xfrm>
        </p:spPr>
      </p:pic>
    </p:spTree>
    <p:extLst>
      <p:ext uri="{BB962C8B-B14F-4D97-AF65-F5344CB8AC3E}">
        <p14:creationId xmlns:p14="http://schemas.microsoft.com/office/powerpoint/2010/main" val="393260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35108" cy="6408712"/>
          </a:xfrm>
        </p:spPr>
      </p:pic>
    </p:spTree>
    <p:extLst>
      <p:ext uri="{BB962C8B-B14F-4D97-AF65-F5344CB8AC3E}">
        <p14:creationId xmlns:p14="http://schemas.microsoft.com/office/powerpoint/2010/main" val="30433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76149" cy="44644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12" y="2564904"/>
            <a:ext cx="4666788" cy="4104456"/>
          </a:xfrm>
        </p:spPr>
      </p:pic>
    </p:spTree>
    <p:extLst>
      <p:ext uri="{BB962C8B-B14F-4D97-AF65-F5344CB8AC3E}">
        <p14:creationId xmlns:p14="http://schemas.microsoft.com/office/powerpoint/2010/main" val="2269107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7A00D3-031A-4AA4-8B7E-B19357E56B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12478</TotalTime>
  <Words>48</Words>
  <Application>Microsoft Office PowerPoint</Application>
  <PresentationFormat>Экран (4:3)</PresentationFormat>
  <Paragraphs>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Муниципальное бюджетное дошкольное образовательное учреждение – детский сад «Лёвушка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образовательного процесса</dc:title>
  <dc:creator>Oxana</dc:creator>
  <cp:lastModifiedBy>Windows User</cp:lastModifiedBy>
  <cp:revision>290</cp:revision>
  <dcterms:created xsi:type="dcterms:W3CDTF">2013-07-11T05:08:54Z</dcterms:created>
  <dcterms:modified xsi:type="dcterms:W3CDTF">2022-09-22T03:36:38Z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TC300069189990</vt:lpwstr>
  </property>
</Properties>
</file>