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39" r:id="rId2"/>
  </p:sldMasterIdLst>
  <p:notesMasterIdLst>
    <p:notesMasterId r:id="rId19"/>
  </p:notesMasterIdLst>
  <p:sldIdLst>
    <p:sldId id="602" r:id="rId3"/>
    <p:sldId id="698" r:id="rId4"/>
    <p:sldId id="678" r:id="rId5"/>
    <p:sldId id="699" r:id="rId6"/>
    <p:sldId id="603" r:id="rId7"/>
    <p:sldId id="621" r:id="rId8"/>
    <p:sldId id="702" r:id="rId9"/>
    <p:sldId id="668" r:id="rId10"/>
    <p:sldId id="703" r:id="rId11"/>
    <p:sldId id="680" r:id="rId12"/>
    <p:sldId id="687" r:id="rId13"/>
    <p:sldId id="701" r:id="rId14"/>
    <p:sldId id="689" r:id="rId15"/>
    <p:sldId id="611" r:id="rId16"/>
    <p:sldId id="635" r:id="rId17"/>
    <p:sldId id="700" r:id="rId18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00"/>
    <a:srgbClr val="CC00CC"/>
    <a:srgbClr val="FF9999"/>
    <a:srgbClr val="FF6600"/>
    <a:srgbClr val="FFCC66"/>
    <a:srgbClr val="66CCFF"/>
    <a:srgbClr val="99CCFF"/>
    <a:srgbClr val="3399FF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87279" autoAdjust="0"/>
  </p:normalViewPr>
  <p:slideViewPr>
    <p:cSldViewPr>
      <p:cViewPr varScale="1">
        <p:scale>
          <a:sx n="54" d="100"/>
          <a:sy n="54" d="100"/>
        </p:scale>
        <p:origin x="-1147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17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79A443B-5F0B-4976-A14C-0AFACEC19688}" type="datetimeFigureOut">
              <a:rPr lang="ru-RU"/>
              <a:pPr>
                <a:defRPr/>
              </a:pPr>
              <a:t>08.11.2017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5169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C6180C-A959-4B0B-BD78-40DFDD541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4354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DD819-F3EC-45F1-BC28-1356FAF554CA}" type="datetimeFigureOut">
              <a:rPr lang="en-US" smtClean="0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549E9-D6E3-4E32-B88E-326D055F8E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43"/>
          <p:cNvGrpSpPr>
            <a:grpSpLocks/>
          </p:cNvGrpSpPr>
          <p:nvPr userDrawn="1"/>
        </p:nvGrpSpPr>
        <p:grpSpPr bwMode="auto">
          <a:xfrm>
            <a:off x="0" y="2268538"/>
            <a:ext cx="4191000" cy="4589462"/>
            <a:chOff x="-1" y="1600199"/>
            <a:chExt cx="4501019" cy="5257801"/>
          </a:xfrm>
        </p:grpSpPr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640" cy="25152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Book Antiqua"/>
                <a:cs typeface="Arial" pitchFamily="34" charset="0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-1" y="3580740"/>
              <a:ext cx="1600931" cy="3277260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Book Antiqua"/>
                <a:cs typeface="Arial" pitchFamily="34" charset="0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-1" y="2438610"/>
              <a:ext cx="2894974" cy="2153316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Book Antiqua"/>
                <a:cs typeface="Arial" pitchFamily="34" charset="0"/>
              </a:endParaRPr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224140" y="3886278"/>
              <a:ext cx="3276878" cy="2971722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Book Antiqua"/>
                <a:cs typeface="Arial" pitchFamily="34" charset="0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876334" y="3993581"/>
              <a:ext cx="1720276" cy="2864419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Book Antiqua"/>
                <a:cs typeface="Arial" pitchFamily="34" charset="0"/>
              </a:endParaRPr>
            </a:p>
          </p:txBody>
        </p:sp>
      </p:grpSp>
      <p:sp>
        <p:nvSpPr>
          <p:cNvPr id="15" name="Freeform 46"/>
          <p:cNvSpPr>
            <a:spLocks/>
          </p:cNvSpPr>
          <p:nvPr userDrawn="1"/>
        </p:nvSpPr>
        <p:spPr bwMode="auto">
          <a:xfrm>
            <a:off x="7543800" y="0"/>
            <a:ext cx="1600200" cy="2209800"/>
          </a:xfrm>
          <a:custGeom>
            <a:avLst/>
            <a:gdLst>
              <a:gd name="T0" fmla="*/ 0 w 1432"/>
              <a:gd name="T1" fmla="*/ 0 h 3492"/>
              <a:gd name="T2" fmla="*/ 2147483647 w 1432"/>
              <a:gd name="T3" fmla="*/ 0 h 3492"/>
              <a:gd name="T4" fmla="*/ 2147483647 w 1432"/>
              <a:gd name="T5" fmla="*/ 2147483647 h 3492"/>
              <a:gd name="T6" fmla="*/ 2147483647 w 1432"/>
              <a:gd name="T7" fmla="*/ 2147483647 h 3492"/>
              <a:gd name="T8" fmla="*/ 2147483647 w 1432"/>
              <a:gd name="T9" fmla="*/ 2147483647 h 3492"/>
              <a:gd name="T10" fmla="*/ 2147483647 w 1432"/>
              <a:gd name="T11" fmla="*/ 2147483647 h 3492"/>
              <a:gd name="T12" fmla="*/ 2147483647 w 1432"/>
              <a:gd name="T13" fmla="*/ 2147483647 h 3492"/>
              <a:gd name="T14" fmla="*/ 2147483647 w 1432"/>
              <a:gd name="T15" fmla="*/ 2147483647 h 3492"/>
              <a:gd name="T16" fmla="*/ 2147483647 w 1432"/>
              <a:gd name="T17" fmla="*/ 2147483647 h 3492"/>
              <a:gd name="T18" fmla="*/ 2147483647 w 1432"/>
              <a:gd name="T19" fmla="*/ 2147483647 h 3492"/>
              <a:gd name="T20" fmla="*/ 2147483647 w 1432"/>
              <a:gd name="T21" fmla="*/ 2147483647 h 3492"/>
              <a:gd name="T22" fmla="*/ 2147483647 w 1432"/>
              <a:gd name="T23" fmla="*/ 2147483647 h 3492"/>
              <a:gd name="T24" fmla="*/ 2147483647 w 1432"/>
              <a:gd name="T25" fmla="*/ 2147483647 h 3492"/>
              <a:gd name="T26" fmla="*/ 2147483647 w 1432"/>
              <a:gd name="T27" fmla="*/ 2147483647 h 3492"/>
              <a:gd name="T28" fmla="*/ 2147483647 w 1432"/>
              <a:gd name="T29" fmla="*/ 2147483647 h 3492"/>
              <a:gd name="T30" fmla="*/ 2147483647 w 1432"/>
              <a:gd name="T31" fmla="*/ 2147483647 h 3492"/>
              <a:gd name="T32" fmla="*/ 2147483647 w 1432"/>
              <a:gd name="T33" fmla="*/ 2147483647 h 3492"/>
              <a:gd name="T34" fmla="*/ 2147483647 w 1432"/>
              <a:gd name="T35" fmla="*/ 2147483647 h 3492"/>
              <a:gd name="T36" fmla="*/ 2147483647 w 1432"/>
              <a:gd name="T37" fmla="*/ 2147483647 h 3492"/>
              <a:gd name="T38" fmla="*/ 2147483647 w 1432"/>
              <a:gd name="T39" fmla="*/ 2147483647 h 3492"/>
              <a:gd name="T40" fmla="*/ 2147483647 w 1432"/>
              <a:gd name="T41" fmla="*/ 2147483647 h 3492"/>
              <a:gd name="T42" fmla="*/ 2147483647 w 1432"/>
              <a:gd name="T43" fmla="*/ 2147483647 h 3492"/>
              <a:gd name="T44" fmla="*/ 2147483647 w 1432"/>
              <a:gd name="T45" fmla="*/ 2147483647 h 3492"/>
              <a:gd name="T46" fmla="*/ 2147483647 w 1432"/>
              <a:gd name="T47" fmla="*/ 2147483647 h 3492"/>
              <a:gd name="T48" fmla="*/ 2147483647 w 1432"/>
              <a:gd name="T49" fmla="*/ 2147483647 h 3492"/>
              <a:gd name="T50" fmla="*/ 2147483647 w 1432"/>
              <a:gd name="T51" fmla="*/ 2147483647 h 3492"/>
              <a:gd name="T52" fmla="*/ 2147483647 w 1432"/>
              <a:gd name="T53" fmla="*/ 2147483647 h 3492"/>
              <a:gd name="T54" fmla="*/ 2147483647 w 1432"/>
              <a:gd name="T55" fmla="*/ 2147483647 h 3492"/>
              <a:gd name="T56" fmla="*/ 2147483647 w 1432"/>
              <a:gd name="T57" fmla="*/ 2147483647 h 3492"/>
              <a:gd name="T58" fmla="*/ 2147483647 w 1432"/>
              <a:gd name="T59" fmla="*/ 2147483647 h 3492"/>
              <a:gd name="T60" fmla="*/ 2147483647 w 1432"/>
              <a:gd name="T61" fmla="*/ 2147483647 h 3492"/>
              <a:gd name="T62" fmla="*/ 2147483647 w 1432"/>
              <a:gd name="T63" fmla="*/ 2147483647 h 3492"/>
              <a:gd name="T64" fmla="*/ 2147483647 w 1432"/>
              <a:gd name="T65" fmla="*/ 2147483647 h 3492"/>
              <a:gd name="T66" fmla="*/ 2147483647 w 1432"/>
              <a:gd name="T67" fmla="*/ 2147483647 h 3492"/>
              <a:gd name="T68" fmla="*/ 0 w 1432"/>
              <a:gd name="T69" fmla="*/ 0 h 349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Freeform 47"/>
          <p:cNvSpPr>
            <a:spLocks/>
          </p:cNvSpPr>
          <p:nvPr userDrawn="1"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Book Antiqua"/>
              <a:cs typeface="Arial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07CE4E-A516-4CE6-B29A-16DB87C44460}" type="datetimeFigureOut">
              <a:rPr lang="en-US" smtClean="0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98138-4BE9-42FB-ADDC-B0940F3D2F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BE977D-B208-4DDD-A1E9-354078752EAF}" type="datetimeFigureOut">
              <a:rPr lang="en-US" smtClean="0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8EAA9-4FCC-42F2-B729-7970899345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FB178-D844-43AC-8377-ECE23AFBCEED}" type="datetimeFigureOut">
              <a:rPr lang="en-US" smtClean="0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78BA9-FDBD-4E0D-A8BB-ADE821637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323954-0DB7-4DAB-9CAF-24FC52D22D1F}" type="datetimeFigureOut">
              <a:rPr lang="en-US" smtClean="0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333DF-73AE-47D6-88DD-FB1669DA15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F02FD0-DC2A-44C5-846E-0B1BF29EBFD6}" type="datetimeFigureOut">
              <a:rPr lang="en-US" smtClean="0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59F53-1AE4-4334-BECA-A6C9FAEAC3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0E74A-67F3-4D41-89C8-0A3ACB35B726}" type="datetimeFigureOut">
              <a:rPr lang="en-US" smtClean="0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6EC1A-7081-4194-A215-E4CC462C8A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BC3E75-1C67-4309-AB1F-AF271ACA0B03}" type="datetimeFigureOut">
              <a:rPr lang="en-US" smtClean="0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6EFDB-A0A0-4AFA-A72D-F16909B245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AC562-DF64-4F08-9508-CCDAF87154C1}" type="datetimeFigureOut">
              <a:rPr lang="en-US" smtClean="0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39527-9EA0-493D-ACBB-F982DC4B10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1D234-567A-47B7-B1E4-39FCE96C1AB5}" type="datetimeFigureOut">
              <a:rPr lang="en-US" smtClean="0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677DB-8171-4ECF-A8C0-CBC81C9DEA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7B074A-761D-402D-AA7D-1AE06E1A0933}" type="datetimeFigureOut">
              <a:rPr lang="en-US" smtClean="0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4738B73-974A-4C9B-BC33-040384DB1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886DD96-8643-40B4-A10F-D97F1183FF98}" type="datetimeFigureOut">
              <a:rPr lang="en-US" smtClean="0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5ECD555-ACC6-4011-9DF7-1CB4F42E4A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0" r:id="rId1"/>
    <p:sldLayoutId id="2147484841" r:id="rId2"/>
    <p:sldLayoutId id="2147484842" r:id="rId3"/>
    <p:sldLayoutId id="2147484843" r:id="rId4"/>
    <p:sldLayoutId id="2147484844" r:id="rId5"/>
    <p:sldLayoutId id="2147484845" r:id="rId6"/>
    <p:sldLayoutId id="2147484846" r:id="rId7"/>
    <p:sldLayoutId id="2147484847" r:id="rId8"/>
    <p:sldLayoutId id="2147484848" r:id="rId9"/>
    <p:sldLayoutId id="2147484849" r:id="rId10"/>
    <p:sldLayoutId id="214748485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dirty="0" smtClean="0">
                <a:latin typeface="a_AlternaBrk" pitchFamily="34" charset="-52"/>
              </a:rPr>
              <a:t>ХОРОВОД ДРУЖБЫ</a:t>
            </a:r>
            <a:endParaRPr lang="ru-RU" sz="6700" dirty="0">
              <a:latin typeface="a_AlternaBrk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000240"/>
            <a:ext cx="7686700" cy="466912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33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ru-RU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 descr="хоровод дружб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9144000" cy="57150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615262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500306"/>
            <a:ext cx="7786742" cy="3929090"/>
          </a:xfrm>
        </p:spPr>
        <p:txBody>
          <a:bodyPr>
            <a:normAutofit/>
          </a:bodyPr>
          <a:lstStyle/>
          <a:p>
            <a:pPr marL="360000" lvl="2" indent="-36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звукозапись «Звуки природы»;</a:t>
            </a:r>
          </a:p>
          <a:p>
            <a:pPr marL="360000" lvl="2" indent="-36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600" dirty="0" err="1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видеотрансляция</a:t>
            </a:r>
            <a:r>
              <a:rPr lang="ru-RU" sz="2600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 фрагмента из 	балета «Щелкунчик» 	П.И. 	Чайковского 	«Вальс снежных хлопьев».</a:t>
            </a:r>
          </a:p>
          <a:p>
            <a:pPr marL="360000" lvl="2" indent="-36000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	</a:t>
            </a:r>
            <a:r>
              <a:rPr lang="ru-RU" sz="2600" b="1" u="sng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Демонстрационный материал</a:t>
            </a: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: </a:t>
            </a:r>
          </a:p>
          <a:p>
            <a:pPr marL="360000" lvl="2" indent="-36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дерево из бумаги, на ветках закреплены белки;</a:t>
            </a:r>
          </a:p>
          <a:p>
            <a:pPr marL="360000" lvl="2" indent="-36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шишки , вырезанные из бумаги (по количеству белок);</a:t>
            </a:r>
          </a:p>
        </p:txBody>
      </p:sp>
      <p:pic>
        <p:nvPicPr>
          <p:cNvPr id="4" name="Рисунок 3" descr="цыган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615262" cy="1643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	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РУССКИЕ-СЛАВЯНЕ</a:t>
            </a: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500306"/>
            <a:ext cx="7786742" cy="3929090"/>
          </a:xfrm>
        </p:spPr>
        <p:txBody>
          <a:bodyPr>
            <a:normAutofit/>
          </a:bodyPr>
          <a:lstStyle/>
          <a:p>
            <a:pPr marL="360000" lvl="2" indent="-36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слайды «Белки зимой и летом», «Птицы синица и снегирь».</a:t>
            </a:r>
          </a:p>
          <a:p>
            <a:pPr marL="360000" lvl="2" indent="-36000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	</a:t>
            </a: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Раздаточный материал:</a:t>
            </a:r>
          </a:p>
          <a:p>
            <a:pPr marL="360000" lvl="2" indent="-36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картинка с изображением поезда без колес(на каждого ребенка);</a:t>
            </a:r>
          </a:p>
          <a:p>
            <a:pPr marL="360000" lvl="2" indent="-36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конверт с набором геометрических фигур разных цветов (круг, квадрат, треугольник, овал, прямоугольник, полукруг);</a:t>
            </a:r>
          </a:p>
          <a:p>
            <a:pPr marL="360000" lvl="2" indent="-36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</a:pPr>
            <a:endParaRPr lang="ru-RU" sz="2600" dirty="0" smtClean="0">
              <a:solidFill>
                <a:schemeClr val="accent3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Рисунок 3" descr="РУССКИЕ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9144000" cy="61436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УССК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615262" cy="25003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	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потребу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проведения 	выбранных игр, упражнений, 	заданий 	и 	достижения задач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500306"/>
            <a:ext cx="7786742" cy="3929090"/>
          </a:xfrm>
        </p:spPr>
        <p:txBody>
          <a:bodyPr>
            <a:noAutofit/>
          </a:bodyPr>
          <a:lstStyle/>
          <a:p>
            <a:pPr marL="360000" lvl="2" indent="-36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</a:pPr>
            <a:endParaRPr lang="ru-RU" dirty="0" smtClean="0">
              <a:solidFill>
                <a:schemeClr val="accent3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marL="360000" lvl="2" indent="-360000"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картинка с изображением «штанишек бельчат», набор геометрических фигур-заплаток;</a:t>
            </a:r>
          </a:p>
          <a:p>
            <a:pPr marL="360000" lvl="2" indent="-360000"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птицы(синицы и снегири);</a:t>
            </a:r>
          </a:p>
          <a:p>
            <a:pPr marL="360000" lvl="2" indent="-360000"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карточки с цифрами от 1 до 9, шаблоны геометрических фигур для создания елок и снеговиков (в конвертах).</a:t>
            </a:r>
          </a:p>
        </p:txBody>
      </p:sp>
      <p:pic>
        <p:nvPicPr>
          <p:cNvPr id="4" name="Рисунок 3" descr="хоровод дружбы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6237312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</a:p>
          <a:p>
            <a:pPr marL="360000" indent="-360000">
              <a:buNone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Тема: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«Путешествие в зимний лес»</a:t>
            </a:r>
            <a:endParaRPr lang="ru-RU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0000" indent="-360000">
              <a:buNone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Приоритетная образовательная 	область: 	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«Познавательное развитие»</a:t>
            </a:r>
            <a:endParaRPr lang="ru-RU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0000" indent="-360000">
              <a:buNone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Интеграция с другими 	образовательными 	областями:</a:t>
            </a:r>
          </a:p>
          <a:p>
            <a:pPr marL="360000" indent="-36000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		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«Познание» (Формирование целостной 	картины мира (ФЦКМ), Сенсорное 	развитие), 	«Коммуникация»,</a:t>
            </a:r>
          </a:p>
          <a:p>
            <a:pPr marL="360000" indent="-360000"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 «Физическое развитие»,</a:t>
            </a:r>
          </a:p>
          <a:p>
            <a:pPr marL="360000" indent="-360000"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	«Художественно – 	эстетическое развитие», 	«Развитие речи».</a:t>
            </a:r>
            <a:endParaRPr lang="ru-RU" sz="2400" i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WhatsApp Image 2017-11-08 at 22.14.2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7686700" cy="5167476"/>
          </a:xfrm>
        </p:spPr>
        <p:txBody>
          <a:bodyPr>
            <a:normAutofit/>
          </a:bodyPr>
          <a:lstStyle/>
          <a:p>
            <a:pPr indent="-36000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dirty="0"/>
          </a:p>
        </p:txBody>
      </p:sp>
      <p:pic>
        <p:nvPicPr>
          <p:cNvPr id="5" name="Рисунок 4" descr="ру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сле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9144000" cy="657227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17-11-08 at 22.14.2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algn="ctr"/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52528"/>
          </a:xfrm>
        </p:spPr>
        <p:txBody>
          <a:bodyPr>
            <a:normAutofit/>
          </a:bodyPr>
          <a:lstStyle/>
          <a:p>
            <a:pPr marL="360000" indent="-360000" algn="just"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7030A0"/>
                </a:solidFill>
                <a:latin typeface="+mj-lt"/>
              </a:rPr>
              <a:t>		</a:t>
            </a:r>
            <a:endParaRPr lang="ru-RU" sz="96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Рисунок 3" descr="дружбы народов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«Над Россией моей!»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ария Девят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14423"/>
            <a:ext cx="8358246" cy="53578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КАЗАКИ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214554"/>
            <a:ext cx="7820372" cy="35004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1. Обучающие</a:t>
            </a:r>
            <a:endParaRPr lang="ru-RU" sz="28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		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2. Развивающие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		3. Воспитательные</a:t>
            </a:r>
          </a:p>
        </p:txBody>
      </p:sp>
      <p:pic>
        <p:nvPicPr>
          <p:cNvPr id="4" name="Рисунок 3" descr="КАЗАКИ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" y="928670"/>
            <a:ext cx="9139943" cy="59293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92882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	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которые помогут решить 	поставленные задачи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278608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     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2143116"/>
            <a:ext cx="721523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360000">
              <a:spcBef>
                <a:spcPts val="600"/>
              </a:spcBef>
            </a:pPr>
            <a:r>
              <a:rPr lang="ru-RU" sz="2400" b="1" u="sng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Повторение с детьми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:</a:t>
            </a:r>
          </a:p>
          <a:p>
            <a:pPr marL="360000" indent="3600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физкультминутки «Поезд», «Белки»;</a:t>
            </a:r>
          </a:p>
          <a:p>
            <a:pPr marL="360000" indent="3600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логоритмические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 упражнения</a:t>
            </a:r>
          </a:p>
          <a:p>
            <a:pPr marL="360000" indent="3600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музыкальная разминка «Паровоз».</a:t>
            </a:r>
          </a:p>
          <a:p>
            <a:pPr marL="360000" indent="360000" algn="just">
              <a:spcBef>
                <a:spcPts val="600"/>
              </a:spcBef>
              <a:buNone/>
            </a:pPr>
            <a:r>
              <a:rPr lang="ru-RU" sz="2400" b="1" u="sng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Оборудование</a:t>
            </a:r>
            <a:r>
              <a:rPr lang="ru-RU" sz="2400" u="sng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:</a:t>
            </a:r>
          </a:p>
          <a:p>
            <a:pPr marL="360000" indent="3600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слайды с 	изображением 	леса,</a:t>
            </a:r>
          </a:p>
          <a:p>
            <a:pPr marL="360000" indent="3600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аудиозапись 	с шумом 	леса;</a:t>
            </a:r>
          </a:p>
          <a:p>
            <a:pPr marL="360000" indent="3600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музыкальное 	сопровождение«Поезд»;</a:t>
            </a:r>
          </a:p>
          <a:p>
            <a:pPr marL="360000" indent="3600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детская 	песня «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Барбарики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»;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 descr="КАЗА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Украинцы</a:t>
            </a:r>
            <a:endParaRPr lang="ru-RU" sz="6000" dirty="0"/>
          </a:p>
        </p:txBody>
      </p:sp>
      <p:pic>
        <p:nvPicPr>
          <p:cNvPr id="4" name="Содержимое 3" descr="украинцы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9144000" cy="571501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sz="7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52528"/>
          </a:xfrm>
        </p:spPr>
        <p:txBody>
          <a:bodyPr>
            <a:normAutofit/>
          </a:bodyPr>
          <a:lstStyle/>
          <a:p>
            <a:pPr marL="360000" indent="-360000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		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в)  перспективный план образовательной работы 	в группе, тема недели: « Лес в жизни человека и 	животных».;</a:t>
            </a:r>
          </a:p>
          <a:p>
            <a:pPr marL="360000" lvl="2" indent="-360000">
              <a:spcBef>
                <a:spcPts val="600"/>
              </a:spcBef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		«Кто в лесу живет?»: создание силуэтных 	образов животных, вырезанных из бумаги, 	размещение их на созданной ранее композиции 	«Лес, точно терем расписной…»;</a:t>
            </a:r>
            <a:endParaRPr lang="ru-RU" sz="24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360000" indent="-360000"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		г) время года, в период которого проводится 	занятие - поздняя осень-	конец ноября, 	приближение праздника   «Новый год».</a:t>
            </a:r>
          </a:p>
        </p:txBody>
      </p:sp>
      <p:pic>
        <p:nvPicPr>
          <p:cNvPr id="4" name="Рисунок 3" descr="украинц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9144000" cy="59293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ЦЫГАНЕ</a:t>
            </a:r>
            <a:endParaRPr lang="ru-RU" sz="6000" dirty="0"/>
          </a:p>
        </p:txBody>
      </p:sp>
      <p:pic>
        <p:nvPicPr>
          <p:cNvPr id="4" name="Содержимое 3" descr="цыгане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214422"/>
            <a:ext cx="6072230" cy="542928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07A00D3-031A-4AA4-8B7E-B19357E56B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3612</TotalTime>
  <Words>88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ХОРОВОД ДРУЖБЫ</vt:lpstr>
      <vt:lpstr>Слайд 2</vt:lpstr>
      <vt:lpstr>Слайд 3</vt:lpstr>
      <vt:lpstr>«Над Россией моей!»</vt:lpstr>
      <vt:lpstr>КАЗАКИ</vt:lpstr>
      <vt:lpstr>      которые помогут решить  поставленные задачи   </vt:lpstr>
      <vt:lpstr>Украинцы</vt:lpstr>
      <vt:lpstr> </vt:lpstr>
      <vt:lpstr>ЦЫГАНЕ</vt:lpstr>
      <vt:lpstr>    </vt:lpstr>
      <vt:lpstr>     РУССКИЕ-СЛАВЯНЕ </vt:lpstr>
      <vt:lpstr>Слайд 12</vt:lpstr>
      <vt:lpstr>      4.   потребу проведения  выбранных игр, упражнений,  заданий  и  достижения задач   </vt:lpstr>
      <vt:lpstr>  </vt:lpstr>
      <vt:lpstr>  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образовательного процесса</dc:title>
  <dc:creator>Oxana</dc:creator>
  <cp:lastModifiedBy>Юлия</cp:lastModifiedBy>
  <cp:revision>239</cp:revision>
  <dcterms:created xsi:type="dcterms:W3CDTF">2013-07-11T05:08:54Z</dcterms:created>
  <dcterms:modified xsi:type="dcterms:W3CDTF">2017-11-08T16:43:52Z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TC300069189990</vt:lpwstr>
  </property>
</Properties>
</file>